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77" d="100"/>
          <a:sy n="77" d="100"/>
        </p:scale>
        <p:origin x="-1074" y="-4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41"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42"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43"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44"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45"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46"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t>‹#›</a:t>
            </a:fld>
            <a:endParaRPr lang="en-US"/>
          </a:p>
        </p:txBody>
      </p:sp>
    </p:spTree>
    <p:extLst>
      <p:ext uri="{BB962C8B-B14F-4D97-AF65-F5344CB8AC3E}">
        <p14:creationId xmlns:p14="http://schemas.microsoft.com/office/powerpoint/2010/main" val="59845876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81" name="Title 1"/>
          <p:cNvSpPr>
            <a:spLocks noGrp="1"/>
          </p:cNvSpPr>
          <p:nvPr>
            <p:ph type="ctrTitle"/>
          </p:nvPr>
        </p:nvSpPr>
        <p:spPr>
          <a:xfrm>
            <a:off x="685800" y="1122363"/>
            <a:ext cx="7772400" cy="2387600"/>
          </a:xfrm>
        </p:spPr>
        <p:txBody>
          <a:bodyPr anchor="b"/>
          <a:lstStyle>
            <a:lvl1pPr algn="ctr">
              <a:defRPr sz="6000"/>
            </a:lvl1pPr>
          </a:lstStyle>
          <a:p>
            <a:r>
              <a:rPr lang="en-US" altLang="zh-CN" smtClean="0"/>
              <a:t>Click to edit Master title style</a:t>
            </a:r>
            <a:endParaRPr lang="en-US" dirty="0"/>
          </a:p>
        </p:txBody>
      </p:sp>
      <p:sp>
        <p:nvSpPr>
          <p:cNvPr id="1048582"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zh-CN" smtClean="0"/>
              <a:t>Click to edit Master subtitle style</a:t>
            </a:r>
            <a:endParaRPr lang="en-US" dirty="0"/>
          </a:p>
        </p:txBody>
      </p:sp>
      <p:sp>
        <p:nvSpPr>
          <p:cNvPr id="1048583" name="Date Placeholder 3"/>
          <p:cNvSpPr>
            <a:spLocks noGrp="1"/>
          </p:cNvSpPr>
          <p:nvPr>
            <p:ph type="dt" sz="half" idx="10"/>
          </p:nvPr>
        </p:nvSpPr>
        <p:spPr/>
        <p:txBody>
          <a:bodyPr/>
          <a:lstStyle/>
          <a:p>
            <a:fld id="{70BC1078-46ED-40F9-8930-935BAD7C2B02}" type="datetimeFigureOut">
              <a:rPr lang="zh-CN" altLang="en-US" smtClean="0"/>
              <a:t>2020/4/20</a:t>
            </a:fld>
            <a:endParaRPr lang="zh-CN" altLang="en-US"/>
          </a:p>
        </p:txBody>
      </p:sp>
      <p:sp>
        <p:nvSpPr>
          <p:cNvPr id="1048584" name="Footer Placeholder 4"/>
          <p:cNvSpPr>
            <a:spLocks noGrp="1"/>
          </p:cNvSpPr>
          <p:nvPr>
            <p:ph type="ftr" sz="quarter" idx="11"/>
          </p:nvPr>
        </p:nvSpPr>
        <p:spPr/>
        <p:txBody>
          <a:bodyPr/>
          <a:lstStyle/>
          <a:p>
            <a:endParaRPr lang="zh-CN" altLang="en-US"/>
          </a:p>
        </p:txBody>
      </p:sp>
      <p:sp>
        <p:nvSpPr>
          <p:cNvPr id="1048585"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08" name="Title 1"/>
          <p:cNvSpPr>
            <a:spLocks noGrp="1"/>
          </p:cNvSpPr>
          <p:nvPr>
            <p:ph type="title"/>
          </p:nvPr>
        </p:nvSpPr>
        <p:spPr/>
        <p:txBody>
          <a:bodyPr/>
          <a:lstStyle/>
          <a:p>
            <a:r>
              <a:rPr lang="en-US" altLang="zh-CN" smtClean="0"/>
              <a:t>Click to edit Master title style</a:t>
            </a:r>
            <a:endParaRPr lang="en-US" dirty="0"/>
          </a:p>
        </p:txBody>
      </p:sp>
      <p:sp>
        <p:nvSpPr>
          <p:cNvPr id="1048609" name="Vertical Text Placeholder 2"/>
          <p:cNvSpPr>
            <a:spLocks noGrp="1"/>
          </p:cNvSpPr>
          <p:nvPr>
            <p:ph type="body" orient="vert" idx="1"/>
          </p:nvPr>
        </p:nvSpPr>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10" name="Date Placeholder 3"/>
          <p:cNvSpPr>
            <a:spLocks noGrp="1"/>
          </p:cNvSpPr>
          <p:nvPr>
            <p:ph type="dt" sz="half" idx="10"/>
          </p:nvPr>
        </p:nvSpPr>
        <p:spPr/>
        <p:txBody>
          <a:bodyPr/>
          <a:lstStyle/>
          <a:p>
            <a:fld id="{70BC1078-46ED-40F9-8930-935BAD7C2B02}" type="datetimeFigureOut">
              <a:rPr lang="zh-CN" altLang="en-US" smtClean="0"/>
              <a:t>2020/4/20</a:t>
            </a:fld>
            <a:endParaRPr lang="zh-CN" altLang="en-US"/>
          </a:p>
        </p:txBody>
      </p:sp>
      <p:sp>
        <p:nvSpPr>
          <p:cNvPr id="1048611" name="Footer Placeholder 4"/>
          <p:cNvSpPr>
            <a:spLocks noGrp="1"/>
          </p:cNvSpPr>
          <p:nvPr>
            <p:ph type="ftr" sz="quarter" idx="11"/>
          </p:nvPr>
        </p:nvSpPr>
        <p:spPr/>
        <p:txBody>
          <a:bodyPr/>
          <a:lstStyle/>
          <a:p>
            <a:endParaRPr lang="zh-CN" altLang="en-US"/>
          </a:p>
        </p:txBody>
      </p:sp>
      <p:sp>
        <p:nvSpPr>
          <p:cNvPr id="1048612"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592" name="Vertical Title 1"/>
          <p:cNvSpPr>
            <a:spLocks noGrp="1"/>
          </p:cNvSpPr>
          <p:nvPr>
            <p:ph type="title" orient="vert"/>
          </p:nvPr>
        </p:nvSpPr>
        <p:spPr>
          <a:xfrm>
            <a:off x="6543675" y="365125"/>
            <a:ext cx="1971675" cy="5811838"/>
          </a:xfrm>
        </p:spPr>
        <p:txBody>
          <a:bodyPr vert="eaVert"/>
          <a:lstStyle/>
          <a:p>
            <a:r>
              <a:rPr lang="en-US" altLang="zh-CN" smtClean="0"/>
              <a:t>Click to edit Master title style</a:t>
            </a:r>
            <a:endParaRPr lang="en-US" dirty="0"/>
          </a:p>
        </p:txBody>
      </p:sp>
      <p:sp>
        <p:nvSpPr>
          <p:cNvPr id="1048593" name="Vertical Text Placeholder 2"/>
          <p:cNvSpPr>
            <a:spLocks noGrp="1"/>
          </p:cNvSpPr>
          <p:nvPr>
            <p:ph type="body" orient="vert" idx="1"/>
          </p:nvPr>
        </p:nvSpPr>
        <p:spPr>
          <a:xfrm>
            <a:off x="628650" y="365125"/>
            <a:ext cx="5800725" cy="5811838"/>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594" name="Date Placeholder 3"/>
          <p:cNvSpPr>
            <a:spLocks noGrp="1"/>
          </p:cNvSpPr>
          <p:nvPr>
            <p:ph type="dt" sz="half" idx="10"/>
          </p:nvPr>
        </p:nvSpPr>
        <p:spPr/>
        <p:txBody>
          <a:bodyPr/>
          <a:lstStyle/>
          <a:p>
            <a:fld id="{70BC1078-46ED-40F9-8930-935BAD7C2B02}" type="datetimeFigureOut">
              <a:rPr lang="zh-CN" altLang="en-US" smtClean="0"/>
              <a:t>2020/4/20</a:t>
            </a:fld>
            <a:endParaRPr lang="zh-CN" altLang="en-US"/>
          </a:p>
        </p:txBody>
      </p:sp>
      <p:sp>
        <p:nvSpPr>
          <p:cNvPr id="1048595" name="Footer Placeholder 4"/>
          <p:cNvSpPr>
            <a:spLocks noGrp="1"/>
          </p:cNvSpPr>
          <p:nvPr>
            <p:ph type="ftr" sz="quarter" idx="11"/>
          </p:nvPr>
        </p:nvSpPr>
        <p:spPr/>
        <p:txBody>
          <a:bodyPr/>
          <a:lstStyle/>
          <a:p>
            <a:endParaRPr lang="zh-CN" altLang="en-US"/>
          </a:p>
        </p:txBody>
      </p:sp>
      <p:sp>
        <p:nvSpPr>
          <p:cNvPr id="1048596"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97" name="Title 1"/>
          <p:cNvSpPr>
            <a:spLocks noGrp="1"/>
          </p:cNvSpPr>
          <p:nvPr>
            <p:ph type="title"/>
          </p:nvPr>
        </p:nvSpPr>
        <p:spPr/>
        <p:txBody>
          <a:bodyPr/>
          <a:lstStyle/>
          <a:p>
            <a:r>
              <a:rPr lang="en-US" altLang="zh-CN" smtClean="0"/>
              <a:t>Click to edit Master title style</a:t>
            </a:r>
            <a:endParaRPr lang="en-US" dirty="0"/>
          </a:p>
        </p:txBody>
      </p:sp>
      <p:sp>
        <p:nvSpPr>
          <p:cNvPr id="1048598" name="Content Placeholder 2"/>
          <p:cNvSpPr>
            <a:spLocks noGrp="1"/>
          </p:cNvSpPr>
          <p:nvPr>
            <p:ph idx="1"/>
          </p:nvPr>
        </p:nvSpPr>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599" name="Date Placeholder 3"/>
          <p:cNvSpPr>
            <a:spLocks noGrp="1"/>
          </p:cNvSpPr>
          <p:nvPr>
            <p:ph type="dt" sz="half" idx="10"/>
          </p:nvPr>
        </p:nvSpPr>
        <p:spPr/>
        <p:txBody>
          <a:bodyPr/>
          <a:lstStyle/>
          <a:p>
            <a:fld id="{70BC1078-46ED-40F9-8930-935BAD7C2B02}" type="datetimeFigureOut">
              <a:rPr lang="zh-CN" altLang="en-US" smtClean="0"/>
              <a:t>2020/4/20</a:t>
            </a:fld>
            <a:endParaRPr lang="zh-CN" altLang="en-US"/>
          </a:p>
        </p:txBody>
      </p:sp>
      <p:sp>
        <p:nvSpPr>
          <p:cNvPr id="1048600" name="Footer Placeholder 4"/>
          <p:cNvSpPr>
            <a:spLocks noGrp="1"/>
          </p:cNvSpPr>
          <p:nvPr>
            <p:ph type="ftr" sz="quarter" idx="11"/>
          </p:nvPr>
        </p:nvSpPr>
        <p:spPr/>
        <p:txBody>
          <a:bodyPr/>
          <a:lstStyle/>
          <a:p>
            <a:endParaRPr lang="zh-CN" altLang="en-US"/>
          </a:p>
        </p:txBody>
      </p:sp>
      <p:sp>
        <p:nvSpPr>
          <p:cNvPr id="1048601"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13" name="Title 1"/>
          <p:cNvSpPr>
            <a:spLocks noGrp="1"/>
          </p:cNvSpPr>
          <p:nvPr>
            <p:ph type="title"/>
          </p:nvPr>
        </p:nvSpPr>
        <p:spPr>
          <a:xfrm>
            <a:off x="623888" y="1709739"/>
            <a:ext cx="7886700" cy="2852737"/>
          </a:xfrm>
        </p:spPr>
        <p:txBody>
          <a:bodyPr anchor="b"/>
          <a:lstStyle>
            <a:lvl1pPr>
              <a:defRPr sz="6000"/>
            </a:lvl1pPr>
          </a:lstStyle>
          <a:p>
            <a:r>
              <a:rPr lang="en-US" altLang="zh-CN" smtClean="0"/>
              <a:t>Click to edit Master title style</a:t>
            </a:r>
            <a:endParaRPr lang="en-US" dirty="0"/>
          </a:p>
        </p:txBody>
      </p:sp>
      <p:sp>
        <p:nvSpPr>
          <p:cNvPr id="1048614"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ltLang="zh-CN" smtClean="0"/>
              <a:t>Click to edit Master text styles</a:t>
            </a:r>
          </a:p>
        </p:txBody>
      </p:sp>
      <p:sp>
        <p:nvSpPr>
          <p:cNvPr id="1048615" name="Date Placeholder 3"/>
          <p:cNvSpPr>
            <a:spLocks noGrp="1"/>
          </p:cNvSpPr>
          <p:nvPr>
            <p:ph type="dt" sz="half" idx="10"/>
          </p:nvPr>
        </p:nvSpPr>
        <p:spPr/>
        <p:txBody>
          <a:bodyPr/>
          <a:lstStyle/>
          <a:p>
            <a:fld id="{70BC1078-46ED-40F9-8930-935BAD7C2B02}" type="datetimeFigureOut">
              <a:rPr lang="zh-CN" altLang="en-US" smtClean="0"/>
              <a:t>2020/4/20</a:t>
            </a:fld>
            <a:endParaRPr lang="zh-CN" altLang="en-US"/>
          </a:p>
        </p:txBody>
      </p:sp>
      <p:sp>
        <p:nvSpPr>
          <p:cNvPr id="1048616" name="Footer Placeholder 4"/>
          <p:cNvSpPr>
            <a:spLocks noGrp="1"/>
          </p:cNvSpPr>
          <p:nvPr>
            <p:ph type="ftr" sz="quarter" idx="11"/>
          </p:nvPr>
        </p:nvSpPr>
        <p:spPr/>
        <p:txBody>
          <a:bodyPr/>
          <a:lstStyle/>
          <a:p>
            <a:endParaRPr lang="zh-CN" altLang="en-US"/>
          </a:p>
        </p:txBody>
      </p:sp>
      <p:sp>
        <p:nvSpPr>
          <p:cNvPr id="1048617"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18" name="Title 1"/>
          <p:cNvSpPr>
            <a:spLocks noGrp="1"/>
          </p:cNvSpPr>
          <p:nvPr>
            <p:ph type="title"/>
          </p:nvPr>
        </p:nvSpPr>
        <p:spPr/>
        <p:txBody>
          <a:bodyPr/>
          <a:lstStyle/>
          <a:p>
            <a:r>
              <a:rPr lang="en-US" altLang="zh-CN" smtClean="0"/>
              <a:t>Click to edit Master title style</a:t>
            </a:r>
            <a:endParaRPr lang="en-US" dirty="0"/>
          </a:p>
        </p:txBody>
      </p:sp>
      <p:sp>
        <p:nvSpPr>
          <p:cNvPr id="1048619" name="Content Placeholder 2"/>
          <p:cNvSpPr>
            <a:spLocks noGrp="1"/>
          </p:cNvSpPr>
          <p:nvPr>
            <p:ph sz="half" idx="1"/>
          </p:nvPr>
        </p:nvSpPr>
        <p:spPr>
          <a:xfrm>
            <a:off x="628650" y="1825625"/>
            <a:ext cx="3886200" cy="435133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20" name="Content Placeholder 3"/>
          <p:cNvSpPr>
            <a:spLocks noGrp="1"/>
          </p:cNvSpPr>
          <p:nvPr>
            <p:ph sz="half" idx="2"/>
          </p:nvPr>
        </p:nvSpPr>
        <p:spPr>
          <a:xfrm>
            <a:off x="4629150" y="1825625"/>
            <a:ext cx="3886200" cy="435133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21" name="Date Placeholder 4"/>
          <p:cNvSpPr>
            <a:spLocks noGrp="1"/>
          </p:cNvSpPr>
          <p:nvPr>
            <p:ph type="dt" sz="half" idx="10"/>
          </p:nvPr>
        </p:nvSpPr>
        <p:spPr/>
        <p:txBody>
          <a:bodyPr/>
          <a:lstStyle/>
          <a:p>
            <a:fld id="{70BC1078-46ED-40F9-8930-935BAD7C2B02}" type="datetimeFigureOut">
              <a:rPr lang="zh-CN" altLang="en-US" smtClean="0"/>
              <a:t>2020/4/20</a:t>
            </a:fld>
            <a:endParaRPr lang="zh-CN" altLang="en-US"/>
          </a:p>
        </p:txBody>
      </p:sp>
      <p:sp>
        <p:nvSpPr>
          <p:cNvPr id="1048622" name="Footer Placeholder 5"/>
          <p:cNvSpPr>
            <a:spLocks noGrp="1"/>
          </p:cNvSpPr>
          <p:nvPr>
            <p:ph type="ftr" sz="quarter" idx="11"/>
          </p:nvPr>
        </p:nvSpPr>
        <p:spPr/>
        <p:txBody>
          <a:bodyPr/>
          <a:lstStyle/>
          <a:p>
            <a:endParaRPr lang="zh-CN" altLang="en-US"/>
          </a:p>
        </p:txBody>
      </p:sp>
      <p:sp>
        <p:nvSpPr>
          <p:cNvPr id="1048623" name="Slide Number Placeholder 6"/>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24" name="Title 1"/>
          <p:cNvSpPr>
            <a:spLocks noGrp="1"/>
          </p:cNvSpPr>
          <p:nvPr>
            <p:ph type="title"/>
          </p:nvPr>
        </p:nvSpPr>
        <p:spPr>
          <a:xfrm>
            <a:off x="629841" y="365126"/>
            <a:ext cx="7886700" cy="1325563"/>
          </a:xfrm>
        </p:spPr>
        <p:txBody>
          <a:bodyPr/>
          <a:lstStyle/>
          <a:p>
            <a:r>
              <a:rPr lang="en-US" altLang="zh-CN" smtClean="0"/>
              <a:t>Click to edit Master title style</a:t>
            </a:r>
            <a:endParaRPr lang="en-US" dirty="0"/>
          </a:p>
        </p:txBody>
      </p:sp>
      <p:sp>
        <p:nvSpPr>
          <p:cNvPr id="1048625"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1048626" name="Content Placeholder 3"/>
          <p:cNvSpPr>
            <a:spLocks noGrp="1"/>
          </p:cNvSpPr>
          <p:nvPr>
            <p:ph sz="half" idx="2"/>
          </p:nvPr>
        </p:nvSpPr>
        <p:spPr>
          <a:xfrm>
            <a:off x="629842" y="2505075"/>
            <a:ext cx="3868340" cy="368458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27"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1048628" name="Content Placeholder 5"/>
          <p:cNvSpPr>
            <a:spLocks noGrp="1"/>
          </p:cNvSpPr>
          <p:nvPr>
            <p:ph sz="quarter" idx="4"/>
          </p:nvPr>
        </p:nvSpPr>
        <p:spPr>
          <a:xfrm>
            <a:off x="4629150" y="2505075"/>
            <a:ext cx="3887391" cy="368458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29" name="Date Placeholder 6"/>
          <p:cNvSpPr>
            <a:spLocks noGrp="1"/>
          </p:cNvSpPr>
          <p:nvPr>
            <p:ph type="dt" sz="half" idx="10"/>
          </p:nvPr>
        </p:nvSpPr>
        <p:spPr/>
        <p:txBody>
          <a:bodyPr/>
          <a:lstStyle/>
          <a:p>
            <a:fld id="{70BC1078-46ED-40F9-8930-935BAD7C2B02}" type="datetimeFigureOut">
              <a:rPr lang="zh-CN" altLang="en-US" smtClean="0"/>
              <a:t>2020/4/20</a:t>
            </a:fld>
            <a:endParaRPr lang="zh-CN" altLang="en-US"/>
          </a:p>
        </p:txBody>
      </p:sp>
      <p:sp>
        <p:nvSpPr>
          <p:cNvPr id="1048630" name="Footer Placeholder 7"/>
          <p:cNvSpPr>
            <a:spLocks noGrp="1"/>
          </p:cNvSpPr>
          <p:nvPr>
            <p:ph type="ftr" sz="quarter" idx="11"/>
          </p:nvPr>
        </p:nvSpPr>
        <p:spPr/>
        <p:txBody>
          <a:bodyPr/>
          <a:lstStyle/>
          <a:p>
            <a:endParaRPr lang="zh-CN" altLang="en-US"/>
          </a:p>
        </p:txBody>
      </p:sp>
      <p:sp>
        <p:nvSpPr>
          <p:cNvPr id="1048631" name="Slide Number Placeholder 8"/>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588" name="Title 1"/>
          <p:cNvSpPr>
            <a:spLocks noGrp="1"/>
          </p:cNvSpPr>
          <p:nvPr>
            <p:ph type="title"/>
          </p:nvPr>
        </p:nvSpPr>
        <p:spPr/>
        <p:txBody>
          <a:bodyPr/>
          <a:lstStyle/>
          <a:p>
            <a:r>
              <a:rPr lang="en-US" altLang="zh-CN" smtClean="0"/>
              <a:t>Click to edit Master title style</a:t>
            </a:r>
            <a:endParaRPr lang="en-US" dirty="0"/>
          </a:p>
        </p:txBody>
      </p:sp>
      <p:sp>
        <p:nvSpPr>
          <p:cNvPr id="1048589" name="Date Placeholder 2"/>
          <p:cNvSpPr>
            <a:spLocks noGrp="1"/>
          </p:cNvSpPr>
          <p:nvPr>
            <p:ph type="dt" sz="half" idx="10"/>
          </p:nvPr>
        </p:nvSpPr>
        <p:spPr/>
        <p:txBody>
          <a:bodyPr/>
          <a:lstStyle/>
          <a:p>
            <a:fld id="{70BC1078-46ED-40F9-8930-935BAD7C2B02}" type="datetimeFigureOut">
              <a:rPr lang="zh-CN" altLang="en-US" smtClean="0"/>
              <a:t>2020/4/20</a:t>
            </a:fld>
            <a:endParaRPr lang="zh-CN" altLang="en-US"/>
          </a:p>
        </p:txBody>
      </p:sp>
      <p:sp>
        <p:nvSpPr>
          <p:cNvPr id="1048590" name="Footer Placeholder 3"/>
          <p:cNvSpPr>
            <a:spLocks noGrp="1"/>
          </p:cNvSpPr>
          <p:nvPr>
            <p:ph type="ftr" sz="quarter" idx="11"/>
          </p:nvPr>
        </p:nvSpPr>
        <p:spPr/>
        <p:txBody>
          <a:bodyPr/>
          <a:lstStyle/>
          <a:p>
            <a:endParaRPr lang="zh-CN" altLang="en-US"/>
          </a:p>
        </p:txBody>
      </p:sp>
      <p:sp>
        <p:nvSpPr>
          <p:cNvPr id="1048591" name="Slide Number Placeholder 4"/>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32" name="Date Placeholder 1"/>
          <p:cNvSpPr>
            <a:spLocks noGrp="1"/>
          </p:cNvSpPr>
          <p:nvPr>
            <p:ph type="dt" sz="half" idx="10"/>
          </p:nvPr>
        </p:nvSpPr>
        <p:spPr/>
        <p:txBody>
          <a:bodyPr/>
          <a:lstStyle/>
          <a:p>
            <a:fld id="{70BC1078-46ED-40F9-8930-935BAD7C2B02}" type="datetimeFigureOut">
              <a:rPr lang="zh-CN" altLang="en-US" smtClean="0"/>
              <a:t>2020/4/20</a:t>
            </a:fld>
            <a:endParaRPr lang="zh-CN" altLang="en-US"/>
          </a:p>
        </p:txBody>
      </p:sp>
      <p:sp>
        <p:nvSpPr>
          <p:cNvPr id="1048633" name="Footer Placeholder 2"/>
          <p:cNvSpPr>
            <a:spLocks noGrp="1"/>
          </p:cNvSpPr>
          <p:nvPr>
            <p:ph type="ftr" sz="quarter" idx="11"/>
          </p:nvPr>
        </p:nvSpPr>
        <p:spPr/>
        <p:txBody>
          <a:bodyPr/>
          <a:lstStyle/>
          <a:p>
            <a:endParaRPr lang="zh-CN" altLang="en-US"/>
          </a:p>
        </p:txBody>
      </p:sp>
      <p:sp>
        <p:nvSpPr>
          <p:cNvPr id="1048634" name="Slide Number Placeholder 3"/>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35" name="Title 1"/>
          <p:cNvSpPr>
            <a:spLocks noGrp="1"/>
          </p:cNvSpPr>
          <p:nvPr>
            <p:ph type="title"/>
          </p:nvPr>
        </p:nvSpPr>
        <p:spPr>
          <a:xfrm>
            <a:off x="629841" y="457200"/>
            <a:ext cx="2949178" cy="1600200"/>
          </a:xfrm>
        </p:spPr>
        <p:txBody>
          <a:bodyPr anchor="b"/>
          <a:lstStyle>
            <a:lvl1pPr>
              <a:defRPr sz="3200"/>
            </a:lvl1pPr>
          </a:lstStyle>
          <a:p>
            <a:r>
              <a:rPr lang="en-US" altLang="zh-CN" smtClean="0"/>
              <a:t>Click to edit Master title style</a:t>
            </a:r>
            <a:endParaRPr lang="en-US" dirty="0"/>
          </a:p>
        </p:txBody>
      </p:sp>
      <p:sp>
        <p:nvSpPr>
          <p:cNvPr id="1048636"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37"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1048638" name="Date Placeholder 4"/>
          <p:cNvSpPr>
            <a:spLocks noGrp="1"/>
          </p:cNvSpPr>
          <p:nvPr>
            <p:ph type="dt" sz="half" idx="10"/>
          </p:nvPr>
        </p:nvSpPr>
        <p:spPr/>
        <p:txBody>
          <a:bodyPr/>
          <a:lstStyle/>
          <a:p>
            <a:fld id="{70BC1078-46ED-40F9-8930-935BAD7C2B02}" type="datetimeFigureOut">
              <a:rPr lang="zh-CN" altLang="en-US" smtClean="0"/>
              <a:t>2020/4/20</a:t>
            </a:fld>
            <a:endParaRPr lang="zh-CN" altLang="en-US"/>
          </a:p>
        </p:txBody>
      </p:sp>
      <p:sp>
        <p:nvSpPr>
          <p:cNvPr id="1048639" name="Footer Placeholder 5"/>
          <p:cNvSpPr>
            <a:spLocks noGrp="1"/>
          </p:cNvSpPr>
          <p:nvPr>
            <p:ph type="ftr" sz="quarter" idx="11"/>
          </p:nvPr>
        </p:nvSpPr>
        <p:spPr/>
        <p:txBody>
          <a:bodyPr/>
          <a:lstStyle/>
          <a:p>
            <a:endParaRPr lang="zh-CN" altLang="en-US"/>
          </a:p>
        </p:txBody>
      </p:sp>
      <p:sp>
        <p:nvSpPr>
          <p:cNvPr id="1048640" name="Slide Number Placeholder 6"/>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02" name="Title 1"/>
          <p:cNvSpPr>
            <a:spLocks noGrp="1"/>
          </p:cNvSpPr>
          <p:nvPr>
            <p:ph type="title"/>
          </p:nvPr>
        </p:nvSpPr>
        <p:spPr>
          <a:xfrm>
            <a:off x="629841" y="457200"/>
            <a:ext cx="2949178" cy="1600200"/>
          </a:xfrm>
        </p:spPr>
        <p:txBody>
          <a:bodyPr anchor="b"/>
          <a:lstStyle>
            <a:lvl1pPr>
              <a:defRPr sz="3200"/>
            </a:lvl1pPr>
          </a:lstStyle>
          <a:p>
            <a:r>
              <a:rPr lang="en-US" altLang="zh-CN" smtClean="0"/>
              <a:t>Click to edit Master title style</a:t>
            </a:r>
            <a:endParaRPr lang="en-US" dirty="0"/>
          </a:p>
        </p:txBody>
      </p:sp>
      <p:sp>
        <p:nvSpPr>
          <p:cNvPr id="104860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zh-CN" smtClean="0"/>
              <a:t>Click icon to add picture</a:t>
            </a:r>
            <a:endParaRPr lang="en-US" dirty="0"/>
          </a:p>
        </p:txBody>
      </p:sp>
      <p:sp>
        <p:nvSpPr>
          <p:cNvPr id="104860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1048605" name="Date Placeholder 4"/>
          <p:cNvSpPr>
            <a:spLocks noGrp="1"/>
          </p:cNvSpPr>
          <p:nvPr>
            <p:ph type="dt" sz="half" idx="10"/>
          </p:nvPr>
        </p:nvSpPr>
        <p:spPr/>
        <p:txBody>
          <a:bodyPr/>
          <a:lstStyle/>
          <a:p>
            <a:fld id="{70BC1078-46ED-40F9-8930-935BAD7C2B02}" type="datetimeFigureOut">
              <a:rPr lang="zh-CN" altLang="en-US" smtClean="0"/>
              <a:t>2020/4/20</a:t>
            </a:fld>
            <a:endParaRPr lang="zh-CN" altLang="en-US"/>
          </a:p>
        </p:txBody>
      </p:sp>
      <p:sp>
        <p:nvSpPr>
          <p:cNvPr id="1048606" name="Footer Placeholder 5"/>
          <p:cNvSpPr>
            <a:spLocks noGrp="1"/>
          </p:cNvSpPr>
          <p:nvPr>
            <p:ph type="ftr" sz="quarter" idx="11"/>
          </p:nvPr>
        </p:nvSpPr>
        <p:spPr/>
        <p:txBody>
          <a:bodyPr/>
          <a:lstStyle/>
          <a:p>
            <a:endParaRPr lang="zh-CN" altLang="en-US"/>
          </a:p>
        </p:txBody>
      </p:sp>
      <p:sp>
        <p:nvSpPr>
          <p:cNvPr id="1048607" name="Slide Number Placeholder 6"/>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ltLang="zh-CN" smtClean="0"/>
              <a:t>Click to edit Master title style</a:t>
            </a:r>
            <a:endParaRPr lang="en-US" dirty="0"/>
          </a:p>
        </p:txBody>
      </p:sp>
      <p:sp>
        <p:nvSpPr>
          <p:cNvPr id="1048577"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578"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BC1078-46ED-40F9-8930-935BAD7C2B02}" type="datetimeFigureOut">
              <a:rPr lang="zh-CN" altLang="en-US" smtClean="0"/>
              <a:t>2020/4/20</a:t>
            </a:fld>
            <a:endParaRPr lang="zh-CN" altLang="en-US"/>
          </a:p>
        </p:txBody>
      </p:sp>
      <p:sp>
        <p:nvSpPr>
          <p:cNvPr id="1048579"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1048580"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B52ADC-5BFA-4FBD-BEE2-16096B7F416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Title 1"/>
          <p:cNvSpPr>
            <a:spLocks noGrp="1"/>
          </p:cNvSpPr>
          <p:nvPr>
            <p:ph type="ctrTitle"/>
          </p:nvPr>
        </p:nvSpPr>
        <p:spPr>
          <a:xfrm>
            <a:off x="685799" y="-310885"/>
            <a:ext cx="7772400" cy="2387600"/>
          </a:xfrm>
        </p:spPr>
        <p:txBody>
          <a:bodyPr/>
          <a:lstStyle/>
          <a:p>
            <a:r>
              <a:rPr lang="en-US" altLang="zh-CN" sz="3200" b="1">
                <a:solidFill>
                  <a:srgbClr val="0000FF"/>
                </a:solidFill>
              </a:rPr>
              <a:t>PPT -11(April) </a:t>
            </a:r>
            <a:br>
              <a:rPr lang="en-US" altLang="zh-CN" sz="3200" b="1">
                <a:solidFill>
                  <a:srgbClr val="0000FF"/>
                </a:solidFill>
              </a:rPr>
            </a:br>
            <a:r>
              <a:rPr lang="en-US" altLang="zh-CN" sz="5400" b="1">
                <a:solidFill>
                  <a:srgbClr val="800000"/>
                </a:solidFill>
              </a:rPr>
              <a:t>पूर्णियाँ काॅलेज, पूर्णियाँ</a:t>
            </a:r>
            <a:endParaRPr lang="en-US" altLang="zh-CN"/>
          </a:p>
        </p:txBody>
      </p:sp>
      <p:sp>
        <p:nvSpPr>
          <p:cNvPr id="1048587" name="Subtitle 2"/>
          <p:cNvSpPr>
            <a:spLocks noGrp="1"/>
          </p:cNvSpPr>
          <p:nvPr>
            <p:ph type="subTitle" idx="1"/>
          </p:nvPr>
        </p:nvSpPr>
        <p:spPr>
          <a:xfrm>
            <a:off x="1143000" y="2076715"/>
            <a:ext cx="6858000" cy="1655762"/>
          </a:xfrm>
        </p:spPr>
        <p:txBody>
          <a:bodyPr>
            <a:noAutofit/>
          </a:bodyPr>
          <a:lstStyle/>
          <a:p>
            <a:r>
              <a:rPr lang="en-US" altLang="zh-CN" sz="3100" b="1">
                <a:solidFill>
                  <a:srgbClr val="330066"/>
                </a:solidFill>
              </a:rPr>
              <a:t>हिन्दी विभाग</a:t>
            </a:r>
            <a:endParaRPr lang="en-US" altLang="zh-CN" sz="3100"/>
          </a:p>
          <a:p>
            <a:r>
              <a:rPr lang="en-US" altLang="zh-CN" sz="3100" b="1">
                <a:solidFill>
                  <a:srgbClr val="0070C0"/>
                </a:solidFill>
              </a:rPr>
              <a:t>UG</a:t>
            </a:r>
            <a:endParaRPr lang="en-US" altLang="zh-CN" sz="3100"/>
          </a:p>
          <a:p>
            <a:r>
              <a:rPr lang="en-US" altLang="zh-CN" sz="3100" b="1">
                <a:solidFill>
                  <a:srgbClr val="000000"/>
                </a:solidFill>
              </a:rPr>
              <a:t>Hindi(Honours) </a:t>
            </a:r>
            <a:endParaRPr lang="en-US" altLang="zh-CN" sz="3100"/>
          </a:p>
          <a:p>
            <a:r>
              <a:rPr lang="en-US" altLang="zh-CN" sz="3100" b="1">
                <a:solidFill>
                  <a:srgbClr val="000000"/>
                </a:solidFill>
              </a:rPr>
              <a:t>Part - ll</a:t>
            </a:r>
            <a:endParaRPr lang="en-US" altLang="zh-CN" sz="3100"/>
          </a:p>
          <a:p>
            <a:r>
              <a:rPr lang="en-US" altLang="zh-CN" sz="3100" b="1">
                <a:solidFill>
                  <a:srgbClr val="000000"/>
                </a:solidFill>
              </a:rPr>
              <a:t>Paper - 4</a:t>
            </a:r>
            <a:endParaRPr lang="en-US" altLang="zh-CN" sz="3100"/>
          </a:p>
          <a:p>
            <a:r>
              <a:rPr lang="en-US" altLang="zh-CN" sz="3100" b="1">
                <a:solidFill>
                  <a:srgbClr val="FF0000"/>
                </a:solidFill>
              </a:rPr>
              <a:t>(प्रसाद जी की ममता कहानी की समीक्षा, भाग-2)</a:t>
            </a:r>
            <a:endParaRPr lang="en-US" altLang="zh-CN" sz="3100"/>
          </a:p>
          <a:p>
            <a:r>
              <a:rPr lang="en-US" altLang="zh-CN" sz="3100" b="1">
                <a:solidFill>
                  <a:srgbClr val="008000"/>
                </a:solidFill>
              </a:rPr>
              <a:t>डॉ. अंकिता विश्वकर्मा</a:t>
            </a:r>
            <a:endParaRPr lang="en-US" altLang="zh-CN" sz="31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4" name="Content Placeholder 1048663"/>
          <p:cNvSpPr>
            <a:spLocks noGrp="1"/>
          </p:cNvSpPr>
          <p:nvPr>
            <p:ph idx="1"/>
          </p:nvPr>
        </p:nvSpPr>
        <p:spPr>
          <a:xfrm>
            <a:off x="628650" y="996771"/>
            <a:ext cx="7886700" cy="4351338"/>
          </a:xfrm>
        </p:spPr>
        <p:txBody>
          <a:bodyPr/>
          <a:lstStyle/>
          <a:p>
            <a:pPr marL="0" indent="0">
              <a:buNone/>
            </a:pPr>
            <a:r>
              <a:rPr lang="en-US" sz="5500" b="1">
                <a:solidFill>
                  <a:srgbClr val="000080"/>
                </a:solidFill>
              </a:rPr>
              <a:t>सब बन्दी हो गए, रोहतास गढ़ पर शेरशाह का अधिकार हो गया, परन्तु ममता न मिली, वह निकल भागी|</a:t>
            </a:r>
            <a:endParaRPr lang="en-US" sz="55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8" name="Content Placeholder 1048647"/>
          <p:cNvSpPr>
            <a:spLocks noGrp="1"/>
          </p:cNvSpPr>
          <p:nvPr>
            <p:ph idx="1"/>
          </p:nvPr>
        </p:nvSpPr>
        <p:spPr>
          <a:xfrm>
            <a:off x="628649" y="1055608"/>
            <a:ext cx="7886700" cy="4351338"/>
          </a:xfrm>
        </p:spPr>
        <p:txBody>
          <a:bodyPr>
            <a:noAutofit/>
          </a:bodyPr>
          <a:lstStyle/>
          <a:p>
            <a:pPr marL="0" indent="0">
              <a:buNone/>
            </a:pPr>
            <a:r>
              <a:rPr lang="en-US" sz="4700" b="1">
                <a:solidFill>
                  <a:srgbClr val="000080"/>
                </a:solidFill>
              </a:rPr>
              <a:t>भीतर से तरल-पिच्छल भावना लिए उसकी आँखों में बरसात भले ही समायी हो परन्तु उसके आनन पर मात्र कौमार्य की दीप्ति ही नहीं संयम की भव्यता भी थी जिसमें निष्ठा और त्याग का मणिकांचन संयोग था| इसीलिए जब पिता चूड़ामणि ने </a:t>
            </a:r>
            <a:endParaRPr lang="en-US" sz="47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0" name="Content Placeholder 1048649"/>
          <p:cNvSpPr>
            <a:spLocks noGrp="1"/>
          </p:cNvSpPr>
          <p:nvPr>
            <p:ph idx="1"/>
          </p:nvPr>
        </p:nvSpPr>
        <p:spPr>
          <a:xfrm>
            <a:off x="628649" y="990192"/>
            <a:ext cx="7886700" cy="4351338"/>
          </a:xfrm>
        </p:spPr>
        <p:txBody>
          <a:bodyPr>
            <a:noAutofit/>
          </a:bodyPr>
          <a:lstStyle/>
          <a:p>
            <a:pPr marL="0" indent="0">
              <a:buNone/>
            </a:pPr>
            <a:r>
              <a:rPr lang="en-US" sz="5500" b="1">
                <a:solidFill>
                  <a:srgbClr val="330066"/>
                </a:solidFill>
              </a:rPr>
              <a:t>मलेच्छों से उत्कोच लिया तो वह संयमित नहीं रह सकी|उसने पिता से उसका कारण पूछा| पिता ने बताया कि भविष्य में वह हिन्दू राज्य नहीं रह सकेगा, यह राज्य भी नहीं रहेगा तो वे </a:t>
            </a:r>
            <a:endParaRPr lang="en-US" sz="55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2" name="Content Placeholder 1048651"/>
          <p:cNvSpPr>
            <a:spLocks noGrp="1"/>
          </p:cNvSpPr>
          <p:nvPr>
            <p:ph idx="1"/>
          </p:nvPr>
        </p:nvSpPr>
        <p:spPr>
          <a:xfrm>
            <a:off x="628649" y="1016298"/>
            <a:ext cx="7886700" cy="4351338"/>
          </a:xfrm>
        </p:spPr>
        <p:txBody>
          <a:bodyPr>
            <a:noAutofit/>
          </a:bodyPr>
          <a:lstStyle/>
          <a:p>
            <a:pPr marL="0" indent="0">
              <a:buNone/>
            </a:pPr>
            <a:r>
              <a:rPr lang="en-US" sz="5200" b="1">
                <a:solidFill>
                  <a:srgbClr val="0070C0"/>
                </a:solidFill>
              </a:rPr>
              <a:t>भविष्य-निधि के रूप में इस पुष्कल स्वर्ण को ग्रहण कर रहे हैं| शायद अपने लिए नहीं, अपनी बेटी के भविष्य के लिए|ब्राह्मण के मन में लोभ घुस गया था|चूड़ामणि का ब्राह्मणत्व कुंठित हो</a:t>
            </a:r>
            <a:endParaRPr lang="en-US" sz="5200" b="1"/>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4" name="Content Placeholder 1048653"/>
          <p:cNvSpPr>
            <a:spLocks noGrp="1"/>
          </p:cNvSpPr>
          <p:nvPr>
            <p:ph idx="1"/>
          </p:nvPr>
        </p:nvSpPr>
        <p:spPr>
          <a:xfrm>
            <a:off x="628649" y="1114200"/>
            <a:ext cx="7886700" cy="4351338"/>
          </a:xfrm>
        </p:spPr>
        <p:txBody>
          <a:bodyPr/>
          <a:lstStyle/>
          <a:p>
            <a:pPr marL="0" indent="0">
              <a:buNone/>
            </a:pPr>
            <a:r>
              <a:rPr lang="en-US" sz="5100" b="1">
                <a:solidFill>
                  <a:srgbClr val="C00000"/>
                </a:solidFill>
              </a:rPr>
              <a:t>गया था, किन्तु उनकी दुहिता के तारूण्य में कर्तव्य के लिए मिट जाने की तमन्ना थी| एक आंधी थी| उसने पिता को जबाव दिया कि वे ब्राह्मण हैं, भिक्षा ही उनकी आजीविका है, तो इस स्वर्ण के</a:t>
            </a:r>
            <a:endParaRPr lang="en-US" sz="5100" b="1"/>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6" name="Content Placeholder 1048655"/>
          <p:cNvSpPr>
            <a:spLocks noGrp="1"/>
          </p:cNvSpPr>
          <p:nvPr>
            <p:ph idx="1"/>
          </p:nvPr>
        </p:nvSpPr>
        <p:spPr>
          <a:xfrm>
            <a:off x="628649" y="1042406"/>
            <a:ext cx="7886700" cy="4351338"/>
          </a:xfrm>
        </p:spPr>
        <p:txBody>
          <a:bodyPr/>
          <a:lstStyle/>
          <a:p>
            <a:pPr marL="0" indent="0">
              <a:buNone/>
            </a:pPr>
            <a:r>
              <a:rPr lang="en-US" sz="5200" b="1">
                <a:solidFill>
                  <a:srgbClr val="008000"/>
                </a:solidFill>
              </a:rPr>
              <a:t>एकत्रीकरण की क्या आवश्यकता? ब्राह्मण को तो दो मुट्ठी अन्न की आवश्यकता है, वही उसके लिए अधिक है,फिर संग्रह की इस प्रवृत्ति पर जोर क्यों? उसने पिता को वह धन लौटा देने को कहा, </a:t>
            </a:r>
            <a:endParaRPr lang="en-US" sz="5200" b="1"/>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8" name="Content Placeholder 1048657"/>
          <p:cNvSpPr>
            <a:spLocks noGrp="1"/>
          </p:cNvSpPr>
          <p:nvPr>
            <p:ph idx="1"/>
          </p:nvPr>
        </p:nvSpPr>
        <p:spPr>
          <a:xfrm>
            <a:off x="628649" y="1253330"/>
            <a:ext cx="7886700" cy="4351338"/>
          </a:xfrm>
        </p:spPr>
        <p:txBody>
          <a:bodyPr>
            <a:normAutofit/>
          </a:bodyPr>
          <a:lstStyle/>
          <a:p>
            <a:pPr marL="0" indent="0">
              <a:buNone/>
            </a:pPr>
            <a:r>
              <a:rPr lang="en-US" sz="4800" b="1">
                <a:solidFill>
                  <a:srgbClr val="002060"/>
                </a:solidFill>
              </a:rPr>
              <a:t>उनके सामने गिड़गिड़ायी, उन्हें ब्राह्मणत्व के ऐश्वर्य से परिचित कराना चाहा, परन्तु राजमन्त्री नहीं मान सके| उनकी आँखों पर तो स्वार्थ की पट्टी बँधी थी|उनका ब्राह्मणत्व तो पाशविकता का भोजन बन गया था|</a:t>
            </a:r>
            <a:endParaRPr lang="en-US" sz="4800" b="1"/>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0" name="Content Placeholder 1048659"/>
          <p:cNvSpPr>
            <a:spLocks noGrp="1"/>
          </p:cNvSpPr>
          <p:nvPr>
            <p:ph idx="1"/>
          </p:nvPr>
        </p:nvSpPr>
        <p:spPr>
          <a:xfrm>
            <a:off x="628650" y="1068513"/>
            <a:ext cx="7886700" cy="4351338"/>
          </a:xfrm>
        </p:spPr>
        <p:txBody>
          <a:bodyPr>
            <a:noAutofit/>
          </a:bodyPr>
          <a:lstStyle/>
          <a:p>
            <a:pPr marL="0" indent="0">
              <a:buNone/>
            </a:pPr>
            <a:r>
              <a:rPr lang="en-US" sz="4500" b="1">
                <a:solidFill>
                  <a:srgbClr val="6600CC"/>
                </a:solidFill>
              </a:rPr>
              <a:t>उन्हें बेटी की बातों पर क्रोध ही आया और वे यहाँ से बाहर चले गये| उत्कोच लौटाया नहीं गया|</a:t>
            </a:r>
            <a:endParaRPr lang="en-US" sz="4500"/>
          </a:p>
          <a:p>
            <a:pPr marL="0" indent="0">
              <a:buNone/>
            </a:pPr>
            <a:r>
              <a:rPr lang="en-US" sz="4500" b="1">
                <a:solidFill>
                  <a:srgbClr val="6600CC"/>
                </a:solidFill>
              </a:rPr>
              <a:t>कहते हैं-पाप का धन नहीं पचता| किन्तु चूड़ामणि के साथ तो इससे भी भयानक हुआ| राजमंत्री ने डोलियों में आते छद्मवेशधारी पठान सैनिकों को रोकना चाहा, </a:t>
            </a:r>
            <a:endParaRPr lang="en-US" sz="45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2" name="Content Placeholder 1048661"/>
          <p:cNvSpPr>
            <a:spLocks noGrp="1"/>
          </p:cNvSpPr>
          <p:nvPr>
            <p:ph idx="1"/>
          </p:nvPr>
        </p:nvSpPr>
        <p:spPr>
          <a:xfrm>
            <a:off x="628649" y="1091121"/>
            <a:ext cx="7886700" cy="4351338"/>
          </a:xfrm>
        </p:spPr>
        <p:txBody>
          <a:bodyPr>
            <a:noAutofit/>
          </a:bodyPr>
          <a:lstStyle/>
          <a:p>
            <a:pPr marL="0" indent="0">
              <a:buNone/>
            </a:pPr>
            <a:r>
              <a:rPr lang="en-US" sz="5400" b="1"/>
              <a:t>परन्तु बात बढ़ गई और तलवारें खिंच गईं, बेचारा ब्राह्मण काल का भोजन बन गया|सारा धन पड़ा ही रह गया| राजा-रानी सभी शेरशाह के हाथ पड़े, उसका सोना उसके ही पास चला गया|</a:t>
            </a:r>
            <a:endParaRPr lang="en-US" sz="5400"/>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370</Words>
  <Application>Microsoft Office PowerPoint</Application>
  <PresentationFormat>On-screen Show (4:3)</PresentationFormat>
  <Paragraphs>18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PPT -11(April)  पूर्णियाँ काॅलेज, पूर्णियाँ</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 -11(April)  पूर्णियाँ काॅलेज, पूर्णियाँ</dc:title>
  <dc:creator>Redmi Y3</dc:creator>
  <cp:lastModifiedBy>User</cp:lastModifiedBy>
  <cp:revision>1</cp:revision>
  <dcterms:created xsi:type="dcterms:W3CDTF">2015-05-11T22:30:45Z</dcterms:created>
  <dcterms:modified xsi:type="dcterms:W3CDTF">2020-04-20T03:10:23Z</dcterms:modified>
</cp:coreProperties>
</file>